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B442D6F4-5B89-4AAF-94F8-E6085D8F0BB3}"/>
    <pc:docChg chg="undo custSel addSld modSld">
      <pc:chgData name="IBRAHIM RUPAWALA" userId="16fe9d1623dd648b" providerId="LiveId" clId="{B442D6F4-5B89-4AAF-94F8-E6085D8F0BB3}" dt="2023-05-13T21:11:46.347" v="117" actId="22"/>
      <pc:docMkLst>
        <pc:docMk/>
      </pc:docMkLst>
      <pc:sldChg chg="addSp delSp new mod">
        <pc:chgData name="IBRAHIM RUPAWALA" userId="16fe9d1623dd648b" providerId="LiveId" clId="{B442D6F4-5B89-4AAF-94F8-E6085D8F0BB3}" dt="2023-05-13T21:06:39.381" v="32" actId="22"/>
        <pc:sldMkLst>
          <pc:docMk/>
          <pc:sldMk cId="1605196913" sldId="256"/>
        </pc:sldMkLst>
        <pc:spChg chg="del">
          <ac:chgData name="IBRAHIM RUPAWALA" userId="16fe9d1623dd648b" providerId="LiveId" clId="{B442D6F4-5B89-4AAF-94F8-E6085D8F0BB3}" dt="2023-05-13T21:06:24.194" v="1" actId="478"/>
          <ac:spMkLst>
            <pc:docMk/>
            <pc:sldMk cId="1605196913" sldId="256"/>
            <ac:spMk id="2" creationId="{EFA9509D-4AB6-0A8F-451A-8ED78595BD85}"/>
          </ac:spMkLst>
        </pc:spChg>
        <pc:spChg chg="del">
          <ac:chgData name="IBRAHIM RUPAWALA" userId="16fe9d1623dd648b" providerId="LiveId" clId="{B442D6F4-5B89-4AAF-94F8-E6085D8F0BB3}" dt="2023-05-13T21:06:24.194" v="1" actId="478"/>
          <ac:spMkLst>
            <pc:docMk/>
            <pc:sldMk cId="1605196913" sldId="256"/>
            <ac:spMk id="3" creationId="{9F54F4C3-542D-EC9C-5BC6-26ABAD5E1A4F}"/>
          </ac:spMkLst>
        </pc:spChg>
        <pc:picChg chg="add">
          <ac:chgData name="IBRAHIM RUPAWALA" userId="16fe9d1623dd648b" providerId="LiveId" clId="{B442D6F4-5B89-4AAF-94F8-E6085D8F0BB3}" dt="2023-05-13T21:06:39.381" v="32" actId="22"/>
          <ac:picMkLst>
            <pc:docMk/>
            <pc:sldMk cId="1605196913" sldId="256"/>
            <ac:picMk id="5" creationId="{405C1393-45F4-BC42-5FA1-230D18978E36}"/>
          </ac:picMkLst>
        </pc:picChg>
      </pc:sldChg>
      <pc:sldChg chg="addSp add mod">
        <pc:chgData name="IBRAHIM RUPAWALA" userId="16fe9d1623dd648b" providerId="LiveId" clId="{B442D6F4-5B89-4AAF-94F8-E6085D8F0BB3}" dt="2023-05-13T21:06:48.280" v="33" actId="22"/>
        <pc:sldMkLst>
          <pc:docMk/>
          <pc:sldMk cId="3990012361" sldId="257"/>
        </pc:sldMkLst>
        <pc:picChg chg="add">
          <ac:chgData name="IBRAHIM RUPAWALA" userId="16fe9d1623dd648b" providerId="LiveId" clId="{B442D6F4-5B89-4AAF-94F8-E6085D8F0BB3}" dt="2023-05-13T21:06:48.280" v="33" actId="22"/>
          <ac:picMkLst>
            <pc:docMk/>
            <pc:sldMk cId="3990012361" sldId="257"/>
            <ac:picMk id="3" creationId="{82BF386C-F1D9-AE73-573A-8A403137029E}"/>
          </ac:picMkLst>
        </pc:picChg>
      </pc:sldChg>
      <pc:sldChg chg="addSp add mod">
        <pc:chgData name="IBRAHIM RUPAWALA" userId="16fe9d1623dd648b" providerId="LiveId" clId="{B442D6F4-5B89-4AAF-94F8-E6085D8F0BB3}" dt="2023-05-13T21:06:55.823" v="34" actId="22"/>
        <pc:sldMkLst>
          <pc:docMk/>
          <pc:sldMk cId="2905533569" sldId="258"/>
        </pc:sldMkLst>
        <pc:picChg chg="add">
          <ac:chgData name="IBRAHIM RUPAWALA" userId="16fe9d1623dd648b" providerId="LiveId" clId="{B442D6F4-5B89-4AAF-94F8-E6085D8F0BB3}" dt="2023-05-13T21:06:55.823" v="34" actId="22"/>
          <ac:picMkLst>
            <pc:docMk/>
            <pc:sldMk cId="2905533569" sldId="258"/>
            <ac:picMk id="3" creationId="{8DD3906E-4BB6-6B2A-F509-1E1FF08B9F65}"/>
          </ac:picMkLst>
        </pc:picChg>
      </pc:sldChg>
      <pc:sldChg chg="addSp add mod">
        <pc:chgData name="IBRAHIM RUPAWALA" userId="16fe9d1623dd648b" providerId="LiveId" clId="{B442D6F4-5B89-4AAF-94F8-E6085D8F0BB3}" dt="2023-05-13T21:07:04.322" v="35" actId="22"/>
        <pc:sldMkLst>
          <pc:docMk/>
          <pc:sldMk cId="1593308532" sldId="259"/>
        </pc:sldMkLst>
        <pc:picChg chg="add">
          <ac:chgData name="IBRAHIM RUPAWALA" userId="16fe9d1623dd648b" providerId="LiveId" clId="{B442D6F4-5B89-4AAF-94F8-E6085D8F0BB3}" dt="2023-05-13T21:07:04.322" v="35" actId="22"/>
          <ac:picMkLst>
            <pc:docMk/>
            <pc:sldMk cId="1593308532" sldId="259"/>
            <ac:picMk id="3" creationId="{0AA1013E-98B8-D158-514C-350F096DA840}"/>
          </ac:picMkLst>
        </pc:picChg>
      </pc:sldChg>
      <pc:sldChg chg="addSp delSp add mod">
        <pc:chgData name="IBRAHIM RUPAWALA" userId="16fe9d1623dd648b" providerId="LiveId" clId="{B442D6F4-5B89-4AAF-94F8-E6085D8F0BB3}" dt="2023-05-13T21:07:12.642" v="38" actId="22"/>
        <pc:sldMkLst>
          <pc:docMk/>
          <pc:sldMk cId="2838042786" sldId="260"/>
        </pc:sldMkLst>
        <pc:picChg chg="add del">
          <ac:chgData name="IBRAHIM RUPAWALA" userId="16fe9d1623dd648b" providerId="LiveId" clId="{B442D6F4-5B89-4AAF-94F8-E6085D8F0BB3}" dt="2023-05-13T21:07:12.085" v="37" actId="22"/>
          <ac:picMkLst>
            <pc:docMk/>
            <pc:sldMk cId="2838042786" sldId="260"/>
            <ac:picMk id="3" creationId="{3FFAB13D-4FDD-400B-8CA6-45361399A006}"/>
          </ac:picMkLst>
        </pc:picChg>
        <pc:picChg chg="add">
          <ac:chgData name="IBRAHIM RUPAWALA" userId="16fe9d1623dd648b" providerId="LiveId" clId="{B442D6F4-5B89-4AAF-94F8-E6085D8F0BB3}" dt="2023-05-13T21:07:12.642" v="38" actId="22"/>
          <ac:picMkLst>
            <pc:docMk/>
            <pc:sldMk cId="2838042786" sldId="260"/>
            <ac:picMk id="5" creationId="{6EFB2F7E-C51D-3185-25AE-9F63260C0006}"/>
          </ac:picMkLst>
        </pc:picChg>
      </pc:sldChg>
      <pc:sldChg chg="addSp delSp add mod">
        <pc:chgData name="IBRAHIM RUPAWALA" userId="16fe9d1623dd648b" providerId="LiveId" clId="{B442D6F4-5B89-4AAF-94F8-E6085D8F0BB3}" dt="2023-05-13T21:07:25.642" v="41" actId="22"/>
        <pc:sldMkLst>
          <pc:docMk/>
          <pc:sldMk cId="758642924" sldId="261"/>
        </pc:sldMkLst>
        <pc:picChg chg="add del">
          <ac:chgData name="IBRAHIM RUPAWALA" userId="16fe9d1623dd648b" providerId="LiveId" clId="{B442D6F4-5B89-4AAF-94F8-E6085D8F0BB3}" dt="2023-05-13T21:07:25.057" v="40" actId="22"/>
          <ac:picMkLst>
            <pc:docMk/>
            <pc:sldMk cId="758642924" sldId="261"/>
            <ac:picMk id="3" creationId="{4E747A55-2DF5-76C4-2EB4-3EF16C63A7DD}"/>
          </ac:picMkLst>
        </pc:picChg>
        <pc:picChg chg="add">
          <ac:chgData name="IBRAHIM RUPAWALA" userId="16fe9d1623dd648b" providerId="LiveId" clId="{B442D6F4-5B89-4AAF-94F8-E6085D8F0BB3}" dt="2023-05-13T21:07:25.642" v="41" actId="22"/>
          <ac:picMkLst>
            <pc:docMk/>
            <pc:sldMk cId="758642924" sldId="261"/>
            <ac:picMk id="5" creationId="{329BC077-84ED-6095-ACFC-86AF2279DA9B}"/>
          </ac:picMkLst>
        </pc:picChg>
      </pc:sldChg>
      <pc:sldChg chg="addSp delSp add mod">
        <pc:chgData name="IBRAHIM RUPAWALA" userId="16fe9d1623dd648b" providerId="LiveId" clId="{B442D6F4-5B89-4AAF-94F8-E6085D8F0BB3}" dt="2023-05-13T21:07:36.794" v="44" actId="22"/>
        <pc:sldMkLst>
          <pc:docMk/>
          <pc:sldMk cId="1320530795" sldId="262"/>
        </pc:sldMkLst>
        <pc:picChg chg="add del">
          <ac:chgData name="IBRAHIM RUPAWALA" userId="16fe9d1623dd648b" providerId="LiveId" clId="{B442D6F4-5B89-4AAF-94F8-E6085D8F0BB3}" dt="2023-05-13T21:07:36.432" v="43" actId="22"/>
          <ac:picMkLst>
            <pc:docMk/>
            <pc:sldMk cId="1320530795" sldId="262"/>
            <ac:picMk id="3" creationId="{729B3B39-418E-7FE1-B069-3499BD93A32A}"/>
          </ac:picMkLst>
        </pc:picChg>
        <pc:picChg chg="add">
          <ac:chgData name="IBRAHIM RUPAWALA" userId="16fe9d1623dd648b" providerId="LiveId" clId="{B442D6F4-5B89-4AAF-94F8-E6085D8F0BB3}" dt="2023-05-13T21:07:36.794" v="44" actId="22"/>
          <ac:picMkLst>
            <pc:docMk/>
            <pc:sldMk cId="1320530795" sldId="262"/>
            <ac:picMk id="5" creationId="{5EC2B0B7-AE53-4461-BB2F-6EAD171D4D33}"/>
          </ac:picMkLst>
        </pc:picChg>
      </pc:sldChg>
      <pc:sldChg chg="addSp add mod">
        <pc:chgData name="IBRAHIM RUPAWALA" userId="16fe9d1623dd648b" providerId="LiveId" clId="{B442D6F4-5B89-4AAF-94F8-E6085D8F0BB3}" dt="2023-05-13T21:07:49.760" v="45" actId="22"/>
        <pc:sldMkLst>
          <pc:docMk/>
          <pc:sldMk cId="1677601216" sldId="263"/>
        </pc:sldMkLst>
        <pc:picChg chg="add">
          <ac:chgData name="IBRAHIM RUPAWALA" userId="16fe9d1623dd648b" providerId="LiveId" clId="{B442D6F4-5B89-4AAF-94F8-E6085D8F0BB3}" dt="2023-05-13T21:07:49.760" v="45" actId="22"/>
          <ac:picMkLst>
            <pc:docMk/>
            <pc:sldMk cId="1677601216" sldId="263"/>
            <ac:picMk id="3" creationId="{32D57688-97DB-EEDD-74B5-F6E99047DF46}"/>
          </ac:picMkLst>
        </pc:picChg>
      </pc:sldChg>
      <pc:sldChg chg="addSp delSp add mod">
        <pc:chgData name="IBRAHIM RUPAWALA" userId="16fe9d1623dd648b" providerId="LiveId" clId="{B442D6F4-5B89-4AAF-94F8-E6085D8F0BB3}" dt="2023-05-13T21:08:01.395" v="48" actId="22"/>
        <pc:sldMkLst>
          <pc:docMk/>
          <pc:sldMk cId="26233878" sldId="264"/>
        </pc:sldMkLst>
        <pc:picChg chg="add del">
          <ac:chgData name="IBRAHIM RUPAWALA" userId="16fe9d1623dd648b" providerId="LiveId" clId="{B442D6F4-5B89-4AAF-94F8-E6085D8F0BB3}" dt="2023-05-13T21:08:01.121" v="47" actId="22"/>
          <ac:picMkLst>
            <pc:docMk/>
            <pc:sldMk cId="26233878" sldId="264"/>
            <ac:picMk id="3" creationId="{326942DD-79D3-0081-C82B-B30EC40BFB0C}"/>
          </ac:picMkLst>
        </pc:picChg>
        <pc:picChg chg="add">
          <ac:chgData name="IBRAHIM RUPAWALA" userId="16fe9d1623dd648b" providerId="LiveId" clId="{B442D6F4-5B89-4AAF-94F8-E6085D8F0BB3}" dt="2023-05-13T21:08:01.395" v="48" actId="22"/>
          <ac:picMkLst>
            <pc:docMk/>
            <pc:sldMk cId="26233878" sldId="264"/>
            <ac:picMk id="5" creationId="{EEF0F7A3-4CAD-D18C-C34B-76477D2F9209}"/>
          </ac:picMkLst>
        </pc:picChg>
      </pc:sldChg>
      <pc:sldChg chg="addSp delSp add mod">
        <pc:chgData name="IBRAHIM RUPAWALA" userId="16fe9d1623dd648b" providerId="LiveId" clId="{B442D6F4-5B89-4AAF-94F8-E6085D8F0BB3}" dt="2023-05-13T21:08:10.650" v="51" actId="22"/>
        <pc:sldMkLst>
          <pc:docMk/>
          <pc:sldMk cId="2627090630" sldId="265"/>
        </pc:sldMkLst>
        <pc:picChg chg="add del">
          <ac:chgData name="IBRAHIM RUPAWALA" userId="16fe9d1623dd648b" providerId="LiveId" clId="{B442D6F4-5B89-4AAF-94F8-E6085D8F0BB3}" dt="2023-05-13T21:08:10.415" v="50" actId="22"/>
          <ac:picMkLst>
            <pc:docMk/>
            <pc:sldMk cId="2627090630" sldId="265"/>
            <ac:picMk id="3" creationId="{20F07D1C-496B-2C1C-F1D9-73701069935E}"/>
          </ac:picMkLst>
        </pc:picChg>
        <pc:picChg chg="add">
          <ac:chgData name="IBRAHIM RUPAWALA" userId="16fe9d1623dd648b" providerId="LiveId" clId="{B442D6F4-5B89-4AAF-94F8-E6085D8F0BB3}" dt="2023-05-13T21:08:10.650" v="51" actId="22"/>
          <ac:picMkLst>
            <pc:docMk/>
            <pc:sldMk cId="2627090630" sldId="265"/>
            <ac:picMk id="5" creationId="{457E427A-A3E1-0347-5C08-93EA5F4C4F3E}"/>
          </ac:picMkLst>
        </pc:picChg>
      </pc:sldChg>
      <pc:sldChg chg="addSp delSp add mod">
        <pc:chgData name="IBRAHIM RUPAWALA" userId="16fe9d1623dd648b" providerId="LiveId" clId="{B442D6F4-5B89-4AAF-94F8-E6085D8F0BB3}" dt="2023-05-13T21:08:20.838" v="54" actId="22"/>
        <pc:sldMkLst>
          <pc:docMk/>
          <pc:sldMk cId="3774545013" sldId="266"/>
        </pc:sldMkLst>
        <pc:picChg chg="add del">
          <ac:chgData name="IBRAHIM RUPAWALA" userId="16fe9d1623dd648b" providerId="LiveId" clId="{B442D6F4-5B89-4AAF-94F8-E6085D8F0BB3}" dt="2023-05-13T21:08:20.537" v="53" actId="22"/>
          <ac:picMkLst>
            <pc:docMk/>
            <pc:sldMk cId="3774545013" sldId="266"/>
            <ac:picMk id="3" creationId="{02BF9CDF-7ED0-AE3C-40E9-6ED084936DFD}"/>
          </ac:picMkLst>
        </pc:picChg>
        <pc:picChg chg="add">
          <ac:chgData name="IBRAHIM RUPAWALA" userId="16fe9d1623dd648b" providerId="LiveId" clId="{B442D6F4-5B89-4AAF-94F8-E6085D8F0BB3}" dt="2023-05-13T21:08:20.838" v="54" actId="22"/>
          <ac:picMkLst>
            <pc:docMk/>
            <pc:sldMk cId="3774545013" sldId="266"/>
            <ac:picMk id="5" creationId="{CB3DF5CE-43B5-209C-525E-3E1434899B60}"/>
          </ac:picMkLst>
        </pc:picChg>
      </pc:sldChg>
      <pc:sldChg chg="addSp delSp add mod">
        <pc:chgData name="IBRAHIM RUPAWALA" userId="16fe9d1623dd648b" providerId="LiveId" clId="{B442D6F4-5B89-4AAF-94F8-E6085D8F0BB3}" dt="2023-05-13T21:08:31.497" v="57" actId="22"/>
        <pc:sldMkLst>
          <pc:docMk/>
          <pc:sldMk cId="2571340375" sldId="267"/>
        </pc:sldMkLst>
        <pc:picChg chg="add del">
          <ac:chgData name="IBRAHIM RUPAWALA" userId="16fe9d1623dd648b" providerId="LiveId" clId="{B442D6F4-5B89-4AAF-94F8-E6085D8F0BB3}" dt="2023-05-13T21:08:31.271" v="56" actId="22"/>
          <ac:picMkLst>
            <pc:docMk/>
            <pc:sldMk cId="2571340375" sldId="267"/>
            <ac:picMk id="3" creationId="{A798F081-4154-1291-13FF-704A9E19A8E3}"/>
          </ac:picMkLst>
        </pc:picChg>
        <pc:picChg chg="add">
          <ac:chgData name="IBRAHIM RUPAWALA" userId="16fe9d1623dd648b" providerId="LiveId" clId="{B442D6F4-5B89-4AAF-94F8-E6085D8F0BB3}" dt="2023-05-13T21:08:31.497" v="57" actId="22"/>
          <ac:picMkLst>
            <pc:docMk/>
            <pc:sldMk cId="2571340375" sldId="267"/>
            <ac:picMk id="5" creationId="{413AE6D2-BDD1-4688-87BF-774485828EE9}"/>
          </ac:picMkLst>
        </pc:picChg>
      </pc:sldChg>
      <pc:sldChg chg="addSp delSp add mod">
        <pc:chgData name="IBRAHIM RUPAWALA" userId="16fe9d1623dd648b" providerId="LiveId" clId="{B442D6F4-5B89-4AAF-94F8-E6085D8F0BB3}" dt="2023-05-13T21:08:42.144" v="60" actId="22"/>
        <pc:sldMkLst>
          <pc:docMk/>
          <pc:sldMk cId="2337558554" sldId="268"/>
        </pc:sldMkLst>
        <pc:picChg chg="add del">
          <ac:chgData name="IBRAHIM RUPAWALA" userId="16fe9d1623dd648b" providerId="LiveId" clId="{B442D6F4-5B89-4AAF-94F8-E6085D8F0BB3}" dt="2023-05-13T21:08:41.824" v="59" actId="22"/>
          <ac:picMkLst>
            <pc:docMk/>
            <pc:sldMk cId="2337558554" sldId="268"/>
            <ac:picMk id="3" creationId="{0FD25B12-DB64-8BE5-E020-271BEFDE8E11}"/>
          </ac:picMkLst>
        </pc:picChg>
        <pc:picChg chg="add">
          <ac:chgData name="IBRAHIM RUPAWALA" userId="16fe9d1623dd648b" providerId="LiveId" clId="{B442D6F4-5B89-4AAF-94F8-E6085D8F0BB3}" dt="2023-05-13T21:08:42.144" v="60" actId="22"/>
          <ac:picMkLst>
            <pc:docMk/>
            <pc:sldMk cId="2337558554" sldId="268"/>
            <ac:picMk id="5" creationId="{E640FF4B-50A2-7D7E-6CEA-A8B10014A3CD}"/>
          </ac:picMkLst>
        </pc:picChg>
      </pc:sldChg>
      <pc:sldChg chg="addSp delSp add mod">
        <pc:chgData name="IBRAHIM RUPAWALA" userId="16fe9d1623dd648b" providerId="LiveId" clId="{B442D6F4-5B89-4AAF-94F8-E6085D8F0BB3}" dt="2023-05-13T21:08:53.214" v="63" actId="22"/>
        <pc:sldMkLst>
          <pc:docMk/>
          <pc:sldMk cId="1915135191" sldId="269"/>
        </pc:sldMkLst>
        <pc:picChg chg="add del">
          <ac:chgData name="IBRAHIM RUPAWALA" userId="16fe9d1623dd648b" providerId="LiveId" clId="{B442D6F4-5B89-4AAF-94F8-E6085D8F0BB3}" dt="2023-05-13T21:08:52.977" v="62" actId="22"/>
          <ac:picMkLst>
            <pc:docMk/>
            <pc:sldMk cId="1915135191" sldId="269"/>
            <ac:picMk id="3" creationId="{0E1299CC-9120-1E28-BB46-3E401477F5B7}"/>
          </ac:picMkLst>
        </pc:picChg>
        <pc:picChg chg="add">
          <ac:chgData name="IBRAHIM RUPAWALA" userId="16fe9d1623dd648b" providerId="LiveId" clId="{B442D6F4-5B89-4AAF-94F8-E6085D8F0BB3}" dt="2023-05-13T21:08:53.214" v="63" actId="22"/>
          <ac:picMkLst>
            <pc:docMk/>
            <pc:sldMk cId="1915135191" sldId="269"/>
            <ac:picMk id="5" creationId="{8A91BC80-2124-8902-6720-2B90684E4B1C}"/>
          </ac:picMkLst>
        </pc:picChg>
      </pc:sldChg>
      <pc:sldChg chg="addSp delSp add mod">
        <pc:chgData name="IBRAHIM RUPAWALA" userId="16fe9d1623dd648b" providerId="LiveId" clId="{B442D6F4-5B89-4AAF-94F8-E6085D8F0BB3}" dt="2023-05-13T21:09:03.938" v="66" actId="22"/>
        <pc:sldMkLst>
          <pc:docMk/>
          <pc:sldMk cId="3062527385" sldId="270"/>
        </pc:sldMkLst>
        <pc:picChg chg="add del">
          <ac:chgData name="IBRAHIM RUPAWALA" userId="16fe9d1623dd648b" providerId="LiveId" clId="{B442D6F4-5B89-4AAF-94F8-E6085D8F0BB3}" dt="2023-05-13T21:09:03.671" v="65" actId="22"/>
          <ac:picMkLst>
            <pc:docMk/>
            <pc:sldMk cId="3062527385" sldId="270"/>
            <ac:picMk id="3" creationId="{9765627E-4400-FF6F-CAB6-9749D15FB457}"/>
          </ac:picMkLst>
        </pc:picChg>
        <pc:picChg chg="add">
          <ac:chgData name="IBRAHIM RUPAWALA" userId="16fe9d1623dd648b" providerId="LiveId" clId="{B442D6F4-5B89-4AAF-94F8-E6085D8F0BB3}" dt="2023-05-13T21:09:03.938" v="66" actId="22"/>
          <ac:picMkLst>
            <pc:docMk/>
            <pc:sldMk cId="3062527385" sldId="270"/>
            <ac:picMk id="5" creationId="{5025F7F5-4B1C-1F99-B8A2-E7A058B6333C}"/>
          </ac:picMkLst>
        </pc:picChg>
      </pc:sldChg>
      <pc:sldChg chg="addSp delSp add mod">
        <pc:chgData name="IBRAHIM RUPAWALA" userId="16fe9d1623dd648b" providerId="LiveId" clId="{B442D6F4-5B89-4AAF-94F8-E6085D8F0BB3}" dt="2023-05-13T21:09:14.294" v="69" actId="22"/>
        <pc:sldMkLst>
          <pc:docMk/>
          <pc:sldMk cId="777387982" sldId="271"/>
        </pc:sldMkLst>
        <pc:picChg chg="add del">
          <ac:chgData name="IBRAHIM RUPAWALA" userId="16fe9d1623dd648b" providerId="LiveId" clId="{B442D6F4-5B89-4AAF-94F8-E6085D8F0BB3}" dt="2023-05-13T21:09:14.071" v="68" actId="22"/>
          <ac:picMkLst>
            <pc:docMk/>
            <pc:sldMk cId="777387982" sldId="271"/>
            <ac:picMk id="3" creationId="{AC9E832A-F128-3B13-A8B6-0F6A6364BA60}"/>
          </ac:picMkLst>
        </pc:picChg>
        <pc:picChg chg="add">
          <ac:chgData name="IBRAHIM RUPAWALA" userId="16fe9d1623dd648b" providerId="LiveId" clId="{B442D6F4-5B89-4AAF-94F8-E6085D8F0BB3}" dt="2023-05-13T21:09:14.294" v="69" actId="22"/>
          <ac:picMkLst>
            <pc:docMk/>
            <pc:sldMk cId="777387982" sldId="271"/>
            <ac:picMk id="5" creationId="{E0CED5C8-9BD1-C7EE-13B1-ED64016F855D}"/>
          </ac:picMkLst>
        </pc:picChg>
      </pc:sldChg>
      <pc:sldChg chg="addSp delSp add mod">
        <pc:chgData name="IBRAHIM RUPAWALA" userId="16fe9d1623dd648b" providerId="LiveId" clId="{B442D6F4-5B89-4AAF-94F8-E6085D8F0BB3}" dt="2023-05-13T21:09:24.667" v="72" actId="22"/>
        <pc:sldMkLst>
          <pc:docMk/>
          <pc:sldMk cId="3387514874" sldId="272"/>
        </pc:sldMkLst>
        <pc:picChg chg="add del">
          <ac:chgData name="IBRAHIM RUPAWALA" userId="16fe9d1623dd648b" providerId="LiveId" clId="{B442D6F4-5B89-4AAF-94F8-E6085D8F0BB3}" dt="2023-05-13T21:09:24.360" v="71" actId="22"/>
          <ac:picMkLst>
            <pc:docMk/>
            <pc:sldMk cId="3387514874" sldId="272"/>
            <ac:picMk id="3" creationId="{47F92D21-A2A8-1624-60D0-C1D42BEFFAF1}"/>
          </ac:picMkLst>
        </pc:picChg>
        <pc:picChg chg="add">
          <ac:chgData name="IBRAHIM RUPAWALA" userId="16fe9d1623dd648b" providerId="LiveId" clId="{B442D6F4-5B89-4AAF-94F8-E6085D8F0BB3}" dt="2023-05-13T21:09:24.667" v="72" actId="22"/>
          <ac:picMkLst>
            <pc:docMk/>
            <pc:sldMk cId="3387514874" sldId="272"/>
            <ac:picMk id="5" creationId="{9BB295A8-5E78-7F56-076C-031F162F7473}"/>
          </ac:picMkLst>
        </pc:picChg>
      </pc:sldChg>
      <pc:sldChg chg="addSp delSp add mod">
        <pc:chgData name="IBRAHIM RUPAWALA" userId="16fe9d1623dd648b" providerId="LiveId" clId="{B442D6F4-5B89-4AAF-94F8-E6085D8F0BB3}" dt="2023-05-13T21:09:34.206" v="75" actId="22"/>
        <pc:sldMkLst>
          <pc:docMk/>
          <pc:sldMk cId="1388747487" sldId="273"/>
        </pc:sldMkLst>
        <pc:picChg chg="add del">
          <ac:chgData name="IBRAHIM RUPAWALA" userId="16fe9d1623dd648b" providerId="LiveId" clId="{B442D6F4-5B89-4AAF-94F8-E6085D8F0BB3}" dt="2023-05-13T21:09:33.952" v="74" actId="22"/>
          <ac:picMkLst>
            <pc:docMk/>
            <pc:sldMk cId="1388747487" sldId="273"/>
            <ac:picMk id="3" creationId="{1E5080A5-BDDA-F889-8B35-B6767025F472}"/>
          </ac:picMkLst>
        </pc:picChg>
        <pc:picChg chg="add">
          <ac:chgData name="IBRAHIM RUPAWALA" userId="16fe9d1623dd648b" providerId="LiveId" clId="{B442D6F4-5B89-4AAF-94F8-E6085D8F0BB3}" dt="2023-05-13T21:09:34.206" v="75" actId="22"/>
          <ac:picMkLst>
            <pc:docMk/>
            <pc:sldMk cId="1388747487" sldId="273"/>
            <ac:picMk id="5" creationId="{8AE7B4B2-0F6D-8CEB-2289-A88B0802C4C1}"/>
          </ac:picMkLst>
        </pc:picChg>
      </pc:sldChg>
      <pc:sldChg chg="addSp delSp add mod">
        <pc:chgData name="IBRAHIM RUPAWALA" userId="16fe9d1623dd648b" providerId="LiveId" clId="{B442D6F4-5B89-4AAF-94F8-E6085D8F0BB3}" dt="2023-05-13T21:09:46.579" v="78" actId="22"/>
        <pc:sldMkLst>
          <pc:docMk/>
          <pc:sldMk cId="1596014412" sldId="274"/>
        </pc:sldMkLst>
        <pc:picChg chg="add del">
          <ac:chgData name="IBRAHIM RUPAWALA" userId="16fe9d1623dd648b" providerId="LiveId" clId="{B442D6F4-5B89-4AAF-94F8-E6085D8F0BB3}" dt="2023-05-13T21:09:46.250" v="77" actId="22"/>
          <ac:picMkLst>
            <pc:docMk/>
            <pc:sldMk cId="1596014412" sldId="274"/>
            <ac:picMk id="3" creationId="{5CD3A5DD-79F4-E3B8-9275-9EFBA4280106}"/>
          </ac:picMkLst>
        </pc:picChg>
        <pc:picChg chg="add">
          <ac:chgData name="IBRAHIM RUPAWALA" userId="16fe9d1623dd648b" providerId="LiveId" clId="{B442D6F4-5B89-4AAF-94F8-E6085D8F0BB3}" dt="2023-05-13T21:09:46.579" v="78" actId="22"/>
          <ac:picMkLst>
            <pc:docMk/>
            <pc:sldMk cId="1596014412" sldId="274"/>
            <ac:picMk id="5" creationId="{A000E1A6-D296-9148-8386-37B2E33DE4F3}"/>
          </ac:picMkLst>
        </pc:picChg>
      </pc:sldChg>
      <pc:sldChg chg="addSp delSp add mod">
        <pc:chgData name="IBRAHIM RUPAWALA" userId="16fe9d1623dd648b" providerId="LiveId" clId="{B442D6F4-5B89-4AAF-94F8-E6085D8F0BB3}" dt="2023-05-13T21:10:04.592" v="81" actId="22"/>
        <pc:sldMkLst>
          <pc:docMk/>
          <pc:sldMk cId="3670208873" sldId="275"/>
        </pc:sldMkLst>
        <pc:picChg chg="add del">
          <ac:chgData name="IBRAHIM RUPAWALA" userId="16fe9d1623dd648b" providerId="LiveId" clId="{B442D6F4-5B89-4AAF-94F8-E6085D8F0BB3}" dt="2023-05-13T21:10:04.271" v="80" actId="22"/>
          <ac:picMkLst>
            <pc:docMk/>
            <pc:sldMk cId="3670208873" sldId="275"/>
            <ac:picMk id="3" creationId="{9C725FE6-F648-1434-2A7D-7BD55ED0FCA3}"/>
          </ac:picMkLst>
        </pc:picChg>
        <pc:picChg chg="add">
          <ac:chgData name="IBRAHIM RUPAWALA" userId="16fe9d1623dd648b" providerId="LiveId" clId="{B442D6F4-5B89-4AAF-94F8-E6085D8F0BB3}" dt="2023-05-13T21:10:04.592" v="81" actId="22"/>
          <ac:picMkLst>
            <pc:docMk/>
            <pc:sldMk cId="3670208873" sldId="275"/>
            <ac:picMk id="5" creationId="{C240D41D-D7C2-26DF-3D34-A65703778D29}"/>
          </ac:picMkLst>
        </pc:picChg>
      </pc:sldChg>
      <pc:sldChg chg="addSp delSp add mod">
        <pc:chgData name="IBRAHIM RUPAWALA" userId="16fe9d1623dd648b" providerId="LiveId" clId="{B442D6F4-5B89-4AAF-94F8-E6085D8F0BB3}" dt="2023-05-13T21:10:14.229" v="84" actId="22"/>
        <pc:sldMkLst>
          <pc:docMk/>
          <pc:sldMk cId="3978597746" sldId="276"/>
        </pc:sldMkLst>
        <pc:picChg chg="add del">
          <ac:chgData name="IBRAHIM RUPAWALA" userId="16fe9d1623dd648b" providerId="LiveId" clId="{B442D6F4-5B89-4AAF-94F8-E6085D8F0BB3}" dt="2023-05-13T21:10:13.960" v="83" actId="22"/>
          <ac:picMkLst>
            <pc:docMk/>
            <pc:sldMk cId="3978597746" sldId="276"/>
            <ac:picMk id="3" creationId="{B7A104F5-1DFF-E08B-63A0-732034EC4D22}"/>
          </ac:picMkLst>
        </pc:picChg>
        <pc:picChg chg="add">
          <ac:chgData name="IBRAHIM RUPAWALA" userId="16fe9d1623dd648b" providerId="LiveId" clId="{B442D6F4-5B89-4AAF-94F8-E6085D8F0BB3}" dt="2023-05-13T21:10:14.229" v="84" actId="22"/>
          <ac:picMkLst>
            <pc:docMk/>
            <pc:sldMk cId="3978597746" sldId="276"/>
            <ac:picMk id="5" creationId="{B0A7966F-AE19-3668-9A0B-086AB457A8A0}"/>
          </ac:picMkLst>
        </pc:picChg>
      </pc:sldChg>
      <pc:sldChg chg="addSp delSp add mod">
        <pc:chgData name="IBRAHIM RUPAWALA" userId="16fe9d1623dd648b" providerId="LiveId" clId="{B442D6F4-5B89-4AAF-94F8-E6085D8F0BB3}" dt="2023-05-13T21:10:23.501" v="87" actId="22"/>
        <pc:sldMkLst>
          <pc:docMk/>
          <pc:sldMk cId="3625349774" sldId="277"/>
        </pc:sldMkLst>
        <pc:picChg chg="add del">
          <ac:chgData name="IBRAHIM RUPAWALA" userId="16fe9d1623dd648b" providerId="LiveId" clId="{B442D6F4-5B89-4AAF-94F8-E6085D8F0BB3}" dt="2023-05-13T21:10:23.239" v="86" actId="22"/>
          <ac:picMkLst>
            <pc:docMk/>
            <pc:sldMk cId="3625349774" sldId="277"/>
            <ac:picMk id="3" creationId="{1678FDE0-C1DF-3AF6-65C9-FD8218364C94}"/>
          </ac:picMkLst>
        </pc:picChg>
        <pc:picChg chg="add">
          <ac:chgData name="IBRAHIM RUPAWALA" userId="16fe9d1623dd648b" providerId="LiveId" clId="{B442D6F4-5B89-4AAF-94F8-E6085D8F0BB3}" dt="2023-05-13T21:10:23.501" v="87" actId="22"/>
          <ac:picMkLst>
            <pc:docMk/>
            <pc:sldMk cId="3625349774" sldId="277"/>
            <ac:picMk id="5" creationId="{A65C7E52-1189-6B31-1A09-6BEB2E646061}"/>
          </ac:picMkLst>
        </pc:picChg>
      </pc:sldChg>
      <pc:sldChg chg="addSp delSp add mod">
        <pc:chgData name="IBRAHIM RUPAWALA" userId="16fe9d1623dd648b" providerId="LiveId" clId="{B442D6F4-5B89-4AAF-94F8-E6085D8F0BB3}" dt="2023-05-13T21:10:34.607" v="90" actId="22"/>
        <pc:sldMkLst>
          <pc:docMk/>
          <pc:sldMk cId="717010907" sldId="278"/>
        </pc:sldMkLst>
        <pc:picChg chg="add del">
          <ac:chgData name="IBRAHIM RUPAWALA" userId="16fe9d1623dd648b" providerId="LiveId" clId="{B442D6F4-5B89-4AAF-94F8-E6085D8F0BB3}" dt="2023-05-13T21:10:34.359" v="89" actId="22"/>
          <ac:picMkLst>
            <pc:docMk/>
            <pc:sldMk cId="717010907" sldId="278"/>
            <ac:picMk id="3" creationId="{BDF886F7-315C-50E4-9AD0-DEEBC883747A}"/>
          </ac:picMkLst>
        </pc:picChg>
        <pc:picChg chg="add">
          <ac:chgData name="IBRAHIM RUPAWALA" userId="16fe9d1623dd648b" providerId="LiveId" clId="{B442D6F4-5B89-4AAF-94F8-E6085D8F0BB3}" dt="2023-05-13T21:10:34.607" v="90" actId="22"/>
          <ac:picMkLst>
            <pc:docMk/>
            <pc:sldMk cId="717010907" sldId="278"/>
            <ac:picMk id="5" creationId="{5390BD33-3721-3EC4-46A0-A80FD2E699F8}"/>
          </ac:picMkLst>
        </pc:picChg>
      </pc:sldChg>
      <pc:sldChg chg="addSp delSp add mod">
        <pc:chgData name="IBRAHIM RUPAWALA" userId="16fe9d1623dd648b" providerId="LiveId" clId="{B442D6F4-5B89-4AAF-94F8-E6085D8F0BB3}" dt="2023-05-13T21:10:44.167" v="93" actId="22"/>
        <pc:sldMkLst>
          <pc:docMk/>
          <pc:sldMk cId="678227184" sldId="279"/>
        </pc:sldMkLst>
        <pc:picChg chg="add del">
          <ac:chgData name="IBRAHIM RUPAWALA" userId="16fe9d1623dd648b" providerId="LiveId" clId="{B442D6F4-5B89-4AAF-94F8-E6085D8F0BB3}" dt="2023-05-13T21:10:43.975" v="92" actId="22"/>
          <ac:picMkLst>
            <pc:docMk/>
            <pc:sldMk cId="678227184" sldId="279"/>
            <ac:picMk id="3" creationId="{DB7A5CE7-6605-B077-5BAB-63A62E2E6CD9}"/>
          </ac:picMkLst>
        </pc:picChg>
        <pc:picChg chg="add">
          <ac:chgData name="IBRAHIM RUPAWALA" userId="16fe9d1623dd648b" providerId="LiveId" clId="{B442D6F4-5B89-4AAF-94F8-E6085D8F0BB3}" dt="2023-05-13T21:10:44.167" v="93" actId="22"/>
          <ac:picMkLst>
            <pc:docMk/>
            <pc:sldMk cId="678227184" sldId="279"/>
            <ac:picMk id="5" creationId="{614E4F1A-67A8-29C6-D4FF-07FB9B897884}"/>
          </ac:picMkLst>
        </pc:picChg>
      </pc:sldChg>
      <pc:sldChg chg="addSp delSp add mod">
        <pc:chgData name="IBRAHIM RUPAWALA" userId="16fe9d1623dd648b" providerId="LiveId" clId="{B442D6F4-5B89-4AAF-94F8-E6085D8F0BB3}" dt="2023-05-13T21:10:52.177" v="96" actId="22"/>
        <pc:sldMkLst>
          <pc:docMk/>
          <pc:sldMk cId="1416542744" sldId="280"/>
        </pc:sldMkLst>
        <pc:picChg chg="add del">
          <ac:chgData name="IBRAHIM RUPAWALA" userId="16fe9d1623dd648b" providerId="LiveId" clId="{B442D6F4-5B89-4AAF-94F8-E6085D8F0BB3}" dt="2023-05-13T21:10:51.967" v="95" actId="22"/>
          <ac:picMkLst>
            <pc:docMk/>
            <pc:sldMk cId="1416542744" sldId="280"/>
            <ac:picMk id="3" creationId="{8037B37F-4E29-6F3B-98C3-3DA5CB25585B}"/>
          </ac:picMkLst>
        </pc:picChg>
        <pc:picChg chg="add">
          <ac:chgData name="IBRAHIM RUPAWALA" userId="16fe9d1623dd648b" providerId="LiveId" clId="{B442D6F4-5B89-4AAF-94F8-E6085D8F0BB3}" dt="2023-05-13T21:10:52.177" v="96" actId="22"/>
          <ac:picMkLst>
            <pc:docMk/>
            <pc:sldMk cId="1416542744" sldId="280"/>
            <ac:picMk id="5" creationId="{426538BE-FD35-5417-7BCB-22A008A4932C}"/>
          </ac:picMkLst>
        </pc:picChg>
      </pc:sldChg>
      <pc:sldChg chg="addSp delSp add mod">
        <pc:chgData name="IBRAHIM RUPAWALA" userId="16fe9d1623dd648b" providerId="LiveId" clId="{B442D6F4-5B89-4AAF-94F8-E6085D8F0BB3}" dt="2023-05-13T21:10:59.954" v="99" actId="22"/>
        <pc:sldMkLst>
          <pc:docMk/>
          <pc:sldMk cId="3329710038" sldId="281"/>
        </pc:sldMkLst>
        <pc:picChg chg="add del">
          <ac:chgData name="IBRAHIM RUPAWALA" userId="16fe9d1623dd648b" providerId="LiveId" clId="{B442D6F4-5B89-4AAF-94F8-E6085D8F0BB3}" dt="2023-05-13T21:10:59.743" v="98" actId="22"/>
          <ac:picMkLst>
            <pc:docMk/>
            <pc:sldMk cId="3329710038" sldId="281"/>
            <ac:picMk id="3" creationId="{E6A8079C-754B-B867-DC63-93C97F34642B}"/>
          </ac:picMkLst>
        </pc:picChg>
        <pc:picChg chg="add">
          <ac:chgData name="IBRAHIM RUPAWALA" userId="16fe9d1623dd648b" providerId="LiveId" clId="{B442D6F4-5B89-4AAF-94F8-E6085D8F0BB3}" dt="2023-05-13T21:10:59.954" v="99" actId="22"/>
          <ac:picMkLst>
            <pc:docMk/>
            <pc:sldMk cId="3329710038" sldId="281"/>
            <ac:picMk id="5" creationId="{003DB7F6-C7BA-7D7B-4803-4BA182E11A69}"/>
          </ac:picMkLst>
        </pc:picChg>
      </pc:sldChg>
      <pc:sldChg chg="addSp delSp add mod">
        <pc:chgData name="IBRAHIM RUPAWALA" userId="16fe9d1623dd648b" providerId="LiveId" clId="{B442D6F4-5B89-4AAF-94F8-E6085D8F0BB3}" dt="2023-05-13T21:11:20.205" v="108" actId="22"/>
        <pc:sldMkLst>
          <pc:docMk/>
          <pc:sldMk cId="2489646922" sldId="282"/>
        </pc:sldMkLst>
        <pc:picChg chg="add del">
          <ac:chgData name="IBRAHIM RUPAWALA" userId="16fe9d1623dd648b" providerId="LiveId" clId="{B442D6F4-5B89-4AAF-94F8-E6085D8F0BB3}" dt="2023-05-13T21:11:09.064" v="101" actId="22"/>
          <ac:picMkLst>
            <pc:docMk/>
            <pc:sldMk cId="2489646922" sldId="282"/>
            <ac:picMk id="3" creationId="{3F462AD2-7DE5-5AEA-2314-17C0DEAF9E40}"/>
          </ac:picMkLst>
        </pc:picChg>
        <pc:picChg chg="add del">
          <ac:chgData name="IBRAHIM RUPAWALA" userId="16fe9d1623dd648b" providerId="LiveId" clId="{B442D6F4-5B89-4AAF-94F8-E6085D8F0BB3}" dt="2023-05-13T21:11:17.784" v="103" actId="22"/>
          <ac:picMkLst>
            <pc:docMk/>
            <pc:sldMk cId="2489646922" sldId="282"/>
            <ac:picMk id="5" creationId="{70ED9D71-D1EE-3489-D12A-6B519CE8ECEE}"/>
          </ac:picMkLst>
        </pc:picChg>
        <pc:picChg chg="add del">
          <ac:chgData name="IBRAHIM RUPAWALA" userId="16fe9d1623dd648b" providerId="LiveId" clId="{B442D6F4-5B89-4AAF-94F8-E6085D8F0BB3}" dt="2023-05-13T21:11:19.857" v="107" actId="22"/>
          <ac:picMkLst>
            <pc:docMk/>
            <pc:sldMk cId="2489646922" sldId="282"/>
            <ac:picMk id="7" creationId="{3350F68B-35E2-5110-5345-EE02F8AF9B24}"/>
          </ac:picMkLst>
        </pc:picChg>
        <pc:picChg chg="add del">
          <ac:chgData name="IBRAHIM RUPAWALA" userId="16fe9d1623dd648b" providerId="LiveId" clId="{B442D6F4-5B89-4AAF-94F8-E6085D8F0BB3}" dt="2023-05-13T21:11:19.400" v="106" actId="22"/>
          <ac:picMkLst>
            <pc:docMk/>
            <pc:sldMk cId="2489646922" sldId="282"/>
            <ac:picMk id="9" creationId="{9C269ABF-5395-65A3-07D9-378A26C14BA5}"/>
          </ac:picMkLst>
        </pc:picChg>
        <pc:picChg chg="add">
          <ac:chgData name="IBRAHIM RUPAWALA" userId="16fe9d1623dd648b" providerId="LiveId" clId="{B442D6F4-5B89-4AAF-94F8-E6085D8F0BB3}" dt="2023-05-13T21:11:20.205" v="108" actId="22"/>
          <ac:picMkLst>
            <pc:docMk/>
            <pc:sldMk cId="2489646922" sldId="282"/>
            <ac:picMk id="11" creationId="{06D9DBCF-0B05-EE8E-17FF-15A36F681B85}"/>
          </ac:picMkLst>
        </pc:picChg>
      </pc:sldChg>
      <pc:sldChg chg="addSp delSp add mod">
        <pc:chgData name="IBRAHIM RUPAWALA" userId="16fe9d1623dd648b" providerId="LiveId" clId="{B442D6F4-5B89-4AAF-94F8-E6085D8F0BB3}" dt="2023-05-13T21:11:29.750" v="111" actId="22"/>
        <pc:sldMkLst>
          <pc:docMk/>
          <pc:sldMk cId="4238210345" sldId="283"/>
        </pc:sldMkLst>
        <pc:picChg chg="add del">
          <ac:chgData name="IBRAHIM RUPAWALA" userId="16fe9d1623dd648b" providerId="LiveId" clId="{B442D6F4-5B89-4AAF-94F8-E6085D8F0BB3}" dt="2023-05-13T21:11:29.504" v="110" actId="22"/>
          <ac:picMkLst>
            <pc:docMk/>
            <pc:sldMk cId="4238210345" sldId="283"/>
            <ac:picMk id="3" creationId="{0FC5E72F-F720-BB0D-7E1C-1D1C8BBE3F81}"/>
          </ac:picMkLst>
        </pc:picChg>
        <pc:picChg chg="add">
          <ac:chgData name="IBRAHIM RUPAWALA" userId="16fe9d1623dd648b" providerId="LiveId" clId="{B442D6F4-5B89-4AAF-94F8-E6085D8F0BB3}" dt="2023-05-13T21:11:29.750" v="111" actId="22"/>
          <ac:picMkLst>
            <pc:docMk/>
            <pc:sldMk cId="4238210345" sldId="283"/>
            <ac:picMk id="5" creationId="{1DFADF73-3423-635D-0A5F-29C5E31DEEAB}"/>
          </ac:picMkLst>
        </pc:picChg>
      </pc:sldChg>
      <pc:sldChg chg="addSp delSp add mod">
        <pc:chgData name="IBRAHIM RUPAWALA" userId="16fe9d1623dd648b" providerId="LiveId" clId="{B442D6F4-5B89-4AAF-94F8-E6085D8F0BB3}" dt="2023-05-13T21:11:37.730" v="114" actId="22"/>
        <pc:sldMkLst>
          <pc:docMk/>
          <pc:sldMk cId="3896211503" sldId="284"/>
        </pc:sldMkLst>
        <pc:picChg chg="add del">
          <ac:chgData name="IBRAHIM RUPAWALA" userId="16fe9d1623dd648b" providerId="LiveId" clId="{B442D6F4-5B89-4AAF-94F8-E6085D8F0BB3}" dt="2023-05-13T21:11:37.520" v="113" actId="22"/>
          <ac:picMkLst>
            <pc:docMk/>
            <pc:sldMk cId="3896211503" sldId="284"/>
            <ac:picMk id="3" creationId="{46832C06-8655-6451-1F64-E8FF1783AB38}"/>
          </ac:picMkLst>
        </pc:picChg>
        <pc:picChg chg="add">
          <ac:chgData name="IBRAHIM RUPAWALA" userId="16fe9d1623dd648b" providerId="LiveId" clId="{B442D6F4-5B89-4AAF-94F8-E6085D8F0BB3}" dt="2023-05-13T21:11:37.730" v="114" actId="22"/>
          <ac:picMkLst>
            <pc:docMk/>
            <pc:sldMk cId="3896211503" sldId="284"/>
            <ac:picMk id="5" creationId="{099A4D35-D587-3698-9262-AEF6B83101BF}"/>
          </ac:picMkLst>
        </pc:picChg>
      </pc:sldChg>
      <pc:sldChg chg="addSp delSp add mod">
        <pc:chgData name="IBRAHIM RUPAWALA" userId="16fe9d1623dd648b" providerId="LiveId" clId="{B442D6F4-5B89-4AAF-94F8-E6085D8F0BB3}" dt="2023-05-13T21:11:46.347" v="117" actId="22"/>
        <pc:sldMkLst>
          <pc:docMk/>
          <pc:sldMk cId="3860844159" sldId="285"/>
        </pc:sldMkLst>
        <pc:picChg chg="add del">
          <ac:chgData name="IBRAHIM RUPAWALA" userId="16fe9d1623dd648b" providerId="LiveId" clId="{B442D6F4-5B89-4AAF-94F8-E6085D8F0BB3}" dt="2023-05-13T21:11:46.096" v="116" actId="22"/>
          <ac:picMkLst>
            <pc:docMk/>
            <pc:sldMk cId="3860844159" sldId="285"/>
            <ac:picMk id="3" creationId="{63355215-4927-E28C-6CBF-723428DF05F7}"/>
          </ac:picMkLst>
        </pc:picChg>
        <pc:picChg chg="add">
          <ac:chgData name="IBRAHIM RUPAWALA" userId="16fe9d1623dd648b" providerId="LiveId" clId="{B442D6F4-5B89-4AAF-94F8-E6085D8F0BB3}" dt="2023-05-13T21:11:46.347" v="117" actId="22"/>
          <ac:picMkLst>
            <pc:docMk/>
            <pc:sldMk cId="3860844159" sldId="285"/>
            <ac:picMk id="5" creationId="{234831AF-8EDA-DC40-6661-E08D4F85BA99}"/>
          </ac:picMkLst>
        </pc:picChg>
      </pc:sldChg>
      <pc:sldChg chg="add">
        <pc:chgData name="IBRAHIM RUPAWALA" userId="16fe9d1623dd648b" providerId="LiveId" clId="{B442D6F4-5B89-4AAF-94F8-E6085D8F0BB3}" dt="2023-05-13T21:06:29.969" v="31" actId="2890"/>
        <pc:sldMkLst>
          <pc:docMk/>
          <pc:sldMk cId="250009701" sldId="286"/>
        </pc:sldMkLst>
      </pc:sldChg>
      <pc:sldMasterChg chg="addSldLayout">
        <pc:chgData name="IBRAHIM RUPAWALA" userId="16fe9d1623dd648b" providerId="LiveId" clId="{B442D6F4-5B89-4AAF-94F8-E6085D8F0BB3}" dt="2023-05-13T21:06:22.246" v="0" actId="680"/>
        <pc:sldMasterMkLst>
          <pc:docMk/>
          <pc:sldMasterMk cId="2237968493" sldId="2147483648"/>
        </pc:sldMasterMkLst>
        <pc:sldLayoutChg chg="add">
          <pc:chgData name="IBRAHIM RUPAWALA" userId="16fe9d1623dd648b" providerId="LiveId" clId="{B442D6F4-5B89-4AAF-94F8-E6085D8F0BB3}" dt="2023-05-13T21:06:22.246" v="0" actId="680"/>
          <pc:sldLayoutMkLst>
            <pc:docMk/>
            <pc:sldMasterMk cId="2237968493" sldId="2147483648"/>
            <pc:sldLayoutMk cId="1844229873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31F1-F429-199F-430D-38A1E01FF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1484C-E3AC-6EFB-85FF-0B72E91A4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22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96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C1393-45F4-BC42-5FA1-230D1897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894996"/>
            <a:ext cx="879280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E427A-A3E1-0347-5C08-93EA5F4C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309127"/>
            <a:ext cx="8897592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DF5CE-43B5-209C-525E-3E143489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332943"/>
            <a:ext cx="875469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4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AE6D2-BDD1-4688-87BF-77448582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85311"/>
            <a:ext cx="8707065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0FF4B-50A2-7D7E-6CEA-A8B10014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223390"/>
            <a:ext cx="886901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5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1BC80-2124-8902-6720-2B90684E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266258"/>
            <a:ext cx="8716591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25F7F5-4B1C-1F99-B8A2-E7A058B6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347232"/>
            <a:ext cx="8707065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2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ED5C8-9BD1-C7EE-13B1-ED64016F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280548"/>
            <a:ext cx="879280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295A8-5E78-7F56-076C-031F162F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309127"/>
            <a:ext cx="8688012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1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E7B4B2-0F6D-8CEB-2289-A88B0802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375811"/>
            <a:ext cx="864038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0E1A6-D296-9148-8386-37B2E33D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261495"/>
            <a:ext cx="8811855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F386C-F1D9-AE73-573A-8A403137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166232"/>
            <a:ext cx="9564435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2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0D41D-D7C2-26DF-3D34-A6570377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94837"/>
            <a:ext cx="857369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0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7966F-AE19-3668-9A0B-086AB457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280548"/>
            <a:ext cx="8592749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C7E52-1189-6B31-1A09-6BEB2E64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775917"/>
            <a:ext cx="847843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0BD33-3721-3EC4-46A0-A80FD2E6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266258"/>
            <a:ext cx="8697539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E4F1A-67A8-29C6-D4FF-07FB9B89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280548"/>
            <a:ext cx="8735644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538BE-FD35-5417-7BCB-22A008A4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418680"/>
            <a:ext cx="872611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DB7F6-C7BA-7D7B-4803-4BA182E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90048"/>
            <a:ext cx="882138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D9DBCF-0B05-EE8E-17FF-15A36F68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261495"/>
            <a:ext cx="882138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4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ADF73-3423-635D-0A5F-29C5E31D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232916"/>
            <a:ext cx="8888065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A4D35-D587-3698-9262-AEF6B831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580627"/>
            <a:ext cx="8735644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3906E-4BB6-6B2A-F509-1E1FF08B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328180"/>
            <a:ext cx="8954750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831AF-8EDA-DC40-6661-E08D4F85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356759"/>
            <a:ext cx="8888065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4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0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1013E-98B8-D158-514C-350F096D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780680"/>
            <a:ext cx="889759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B2F7E-C51D-3185-25AE-9F63260C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237679"/>
            <a:ext cx="9021434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4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BC077-84ED-6095-ACFC-86AF2279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209100"/>
            <a:ext cx="889759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C2B0B7-AE53-4461-BB2F-6EAD171D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309127"/>
            <a:ext cx="8688012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57688-97DB-EEDD-74B5-F6E99047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418680"/>
            <a:ext cx="861180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F0F7A3-4CAD-D18C-C34B-76477D2F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275785"/>
            <a:ext cx="8869013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2023-05-13T21:06:19Z</dcterms:created>
  <dcterms:modified xsi:type="dcterms:W3CDTF">2023-05-13T21:11:56Z</dcterms:modified>
</cp:coreProperties>
</file>